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51" r:id="rId1"/>
  </p:sldMasterIdLst>
  <p:notesMasterIdLst>
    <p:notesMasterId r:id="rId14"/>
  </p:notesMasterIdLst>
  <p:sldIdLst>
    <p:sldId id="405" r:id="rId2"/>
    <p:sldId id="414" r:id="rId3"/>
    <p:sldId id="404" r:id="rId4"/>
    <p:sldId id="406" r:id="rId5"/>
    <p:sldId id="407" r:id="rId6"/>
    <p:sldId id="408" r:id="rId7"/>
    <p:sldId id="409" r:id="rId8"/>
    <p:sldId id="410" r:id="rId9"/>
    <p:sldId id="411" r:id="rId10"/>
    <p:sldId id="412" r:id="rId11"/>
    <p:sldId id="413" r:id="rId12"/>
    <p:sldId id="389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147" autoAdjust="0"/>
    <p:restoredTop sz="88530" autoAdjust="0"/>
  </p:normalViewPr>
  <p:slideViewPr>
    <p:cSldViewPr snapToGrid="0">
      <p:cViewPr>
        <p:scale>
          <a:sx n="60" d="100"/>
          <a:sy n="6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ngsana New" pitchFamily="18" charset="-34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ngsana New" pitchFamily="18" charset="-34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ngsana New" pitchFamily="18" charset="-34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ngsana New" panose="02020603050405020304" pitchFamily="18" charset="-34"/>
              </a:defRPr>
            </a:lvl1pPr>
          </a:lstStyle>
          <a:p>
            <a:pPr>
              <a:defRPr/>
            </a:pPr>
            <a:fld id="{EA7DD1DA-F48C-4549-816C-7CECF28F51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429804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ngsana New" pitchFamily="18" charset="-34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ngsana New" pitchFamily="18" charset="-34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ngsana New" pitchFamily="18" charset="-34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ngsana New" pitchFamily="18" charset="-34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ngsana New" pitchFamily="18" charset="-34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3"/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>
              <a:gd name="T0" fmla="*/ 5799 w 8042"/>
              <a:gd name="T1" fmla="*/ 10000 h 10000"/>
              <a:gd name="T2" fmla="*/ 5961 w 8042"/>
              <a:gd name="T3" fmla="*/ 9880 h 10000"/>
              <a:gd name="T4" fmla="*/ 5988 w 8042"/>
              <a:gd name="T5" fmla="*/ 9820 h 10000"/>
              <a:gd name="T6" fmla="*/ 8042 w 8042"/>
              <a:gd name="T7" fmla="*/ 5260 h 10000"/>
              <a:gd name="T8" fmla="*/ 8042 w 8042"/>
              <a:gd name="T9" fmla="*/ 4721 h 10000"/>
              <a:gd name="T10" fmla="*/ 5988 w 8042"/>
              <a:gd name="T11" fmla="*/ 221 h 10000"/>
              <a:gd name="T12" fmla="*/ 5961 w 8042"/>
              <a:gd name="T13" fmla="*/ 160 h 10000"/>
              <a:gd name="T14" fmla="*/ 5799 w 8042"/>
              <a:gd name="T15" fmla="*/ 41 h 10000"/>
              <a:gd name="T16" fmla="*/ 18 w 8042"/>
              <a:gd name="T17" fmla="*/ 0 h 10000"/>
              <a:gd name="T18" fmla="*/ 0 w 8042"/>
              <a:gd name="T19" fmla="*/ 9991 h 10000"/>
              <a:gd name="T20" fmla="*/ 5799 w 8042"/>
              <a:gd name="T21" fmla="*/ 10000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618A8-17FC-4F09-88D8-1330735E7E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71072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140ED7-D7D8-48E4-8C99-57CBA8558A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25254524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Box 34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0">
                <a:solidFill>
                  <a:schemeClr val="accent1"/>
                </a:solidFill>
              </a:rPr>
              <a:t>“</a:t>
            </a:r>
          </a:p>
        </p:txBody>
      </p:sp>
      <p:sp>
        <p:nvSpPr>
          <p:cNvPr id="7" name="TextBox 62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0">
                <a:solidFill>
                  <a:schemeClr val="accent1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B318B2-AD57-441E-A22E-350608C50B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98645995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AE816-4302-4926-B304-707305AB8A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54449312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Box 34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0">
                <a:solidFill>
                  <a:schemeClr val="accent1"/>
                </a:solidFill>
              </a:rPr>
              <a:t>“</a:t>
            </a:r>
          </a:p>
        </p:txBody>
      </p:sp>
      <p:sp>
        <p:nvSpPr>
          <p:cNvPr id="7" name="TextBox 62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0">
                <a:solidFill>
                  <a:schemeClr val="accent1"/>
                </a:solidFill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632F7-80B2-452E-BA07-74BD03E21B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14396713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94D96-CF7C-4F1A-B9E8-9F2477DE70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95195506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EA076-58F4-4A2C-9243-3FAF127BE6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38504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2138C-A71A-4809-9289-DDB7D21E32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2693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0E67F-BBF4-4341-AE2F-B6856CDF2E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25559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C9F40-015C-4870-B379-A182588778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6219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C1332-2BD4-421B-9629-FD37DE077B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70578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A9260-C5C9-4151-8BA8-A8919D7A27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79688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C4BD1-15D4-4317-8C10-D712C39A7E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80625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8C5B7-40BC-4A06-A42B-C45231FD93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86128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98CB3-C6DA-4763-9E1B-00A287D717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02044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6253E-8482-4BD4-9AEE-3BD023D871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23533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5"/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22 w 22"/>
                <a:gd name="T1" fmla="*/ 136 h 136"/>
                <a:gd name="T2" fmla="*/ 17 w 22"/>
                <a:gd name="T3" fmla="*/ 80 h 136"/>
                <a:gd name="T4" fmla="*/ 0 w 22"/>
                <a:gd name="T5" fmla="*/ 0 h 136"/>
                <a:gd name="T6" fmla="*/ 0 w 22"/>
                <a:gd name="T7" fmla="*/ 35 h 136"/>
                <a:gd name="T8" fmla="*/ 20 w 22"/>
                <a:gd name="T9" fmla="*/ 124 h 136"/>
                <a:gd name="T10" fmla="*/ 22 w 22"/>
                <a:gd name="T11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86 w 140"/>
                <a:gd name="T1" fmla="*/ 350 h 504"/>
                <a:gd name="T2" fmla="*/ 139 w 140"/>
                <a:gd name="T3" fmla="*/ 504 h 504"/>
                <a:gd name="T4" fmla="*/ 140 w 140"/>
                <a:gd name="T5" fmla="*/ 478 h 504"/>
                <a:gd name="T6" fmla="*/ 95 w 140"/>
                <a:gd name="T7" fmla="*/ 347 h 504"/>
                <a:gd name="T8" fmla="*/ 0 w 140"/>
                <a:gd name="T9" fmla="*/ 0 h 504"/>
                <a:gd name="T10" fmla="*/ 6 w 140"/>
                <a:gd name="T11" fmla="*/ 61 h 504"/>
                <a:gd name="T12" fmla="*/ 86 w 140"/>
                <a:gd name="T13" fmla="*/ 350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8 w 132"/>
                <a:gd name="T1" fmla="*/ 22 h 308"/>
                <a:gd name="T2" fmla="*/ 0 w 132"/>
                <a:gd name="T3" fmla="*/ 0 h 308"/>
                <a:gd name="T4" fmla="*/ 0 w 132"/>
                <a:gd name="T5" fmla="*/ 29 h 308"/>
                <a:gd name="T6" fmla="*/ 68 w 132"/>
                <a:gd name="T7" fmla="*/ 194 h 308"/>
                <a:gd name="T8" fmla="*/ 123 w 132"/>
                <a:gd name="T9" fmla="*/ 308 h 308"/>
                <a:gd name="T10" fmla="*/ 132 w 132"/>
                <a:gd name="T11" fmla="*/ 308 h 308"/>
                <a:gd name="T12" fmla="*/ 77 w 132"/>
                <a:gd name="T13" fmla="*/ 190 h 308"/>
                <a:gd name="T14" fmla="*/ 8 w 132"/>
                <a:gd name="T15" fmla="*/ 22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28 w 37"/>
                <a:gd name="T1" fmla="*/ 79 h 79"/>
                <a:gd name="T2" fmla="*/ 37 w 37"/>
                <a:gd name="T3" fmla="*/ 79 h 79"/>
                <a:gd name="T4" fmla="*/ 0 w 37"/>
                <a:gd name="T5" fmla="*/ 0 h 79"/>
                <a:gd name="T6" fmla="*/ 28 w 37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162 w 178"/>
                <a:gd name="T1" fmla="*/ 660 h 722"/>
                <a:gd name="T2" fmla="*/ 116 w 178"/>
                <a:gd name="T3" fmla="*/ 534 h 722"/>
                <a:gd name="T4" fmla="*/ 40 w 178"/>
                <a:gd name="T5" fmla="*/ 236 h 722"/>
                <a:gd name="T6" fmla="*/ 12 w 178"/>
                <a:gd name="T7" fmla="*/ 51 h 722"/>
                <a:gd name="T8" fmla="*/ 0 w 178"/>
                <a:gd name="T9" fmla="*/ 0 h 722"/>
                <a:gd name="T10" fmla="*/ 33 w 178"/>
                <a:gd name="T11" fmla="*/ 237 h 722"/>
                <a:gd name="T12" fmla="*/ 107 w 178"/>
                <a:gd name="T13" fmla="*/ 537 h 722"/>
                <a:gd name="T14" fmla="*/ 160 w 178"/>
                <a:gd name="T15" fmla="*/ 681 h 722"/>
                <a:gd name="T16" fmla="*/ 178 w 178"/>
                <a:gd name="T17" fmla="*/ 722 h 722"/>
                <a:gd name="T18" fmla="*/ 174 w 178"/>
                <a:gd name="T19" fmla="*/ 708 h 722"/>
                <a:gd name="T20" fmla="*/ 162 w 178"/>
                <a:gd name="T21" fmla="*/ 660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11 w 23"/>
                <a:gd name="T1" fmla="*/ 577 h 635"/>
                <a:gd name="T2" fmla="*/ 12 w 23"/>
                <a:gd name="T3" fmla="*/ 589 h 635"/>
                <a:gd name="T4" fmla="*/ 22 w 23"/>
                <a:gd name="T5" fmla="*/ 632 h 635"/>
                <a:gd name="T6" fmla="*/ 23 w 23"/>
                <a:gd name="T7" fmla="*/ 635 h 635"/>
                <a:gd name="T8" fmla="*/ 17 w 23"/>
                <a:gd name="T9" fmla="*/ 576 h 635"/>
                <a:gd name="T10" fmla="*/ 5 w 23"/>
                <a:gd name="T11" fmla="*/ 269 h 635"/>
                <a:gd name="T12" fmla="*/ 15 w 23"/>
                <a:gd name="T13" fmla="*/ 0 h 635"/>
                <a:gd name="T14" fmla="*/ 12 w 23"/>
                <a:gd name="T15" fmla="*/ 0 h 635"/>
                <a:gd name="T16" fmla="*/ 1 w 23"/>
                <a:gd name="T17" fmla="*/ 269 h 635"/>
                <a:gd name="T18" fmla="*/ 11 w 23"/>
                <a:gd name="T19" fmla="*/ 57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5 w 17"/>
                <a:gd name="T3" fmla="*/ 56 h 107"/>
                <a:gd name="T4" fmla="*/ 17 w 17"/>
                <a:gd name="T5" fmla="*/ 107 h 107"/>
                <a:gd name="T6" fmla="*/ 11 w 17"/>
                <a:gd name="T7" fmla="*/ 46 h 107"/>
                <a:gd name="T8" fmla="*/ 10 w 17"/>
                <a:gd name="T9" fmla="*/ 43 h 107"/>
                <a:gd name="T10" fmla="*/ 0 w 17"/>
                <a:gd name="T11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5 w 41"/>
                <a:gd name="T3" fmla="*/ 93 h 222"/>
                <a:gd name="T4" fmla="*/ 17 w 41"/>
                <a:gd name="T5" fmla="*/ 166 h 222"/>
                <a:gd name="T6" fmla="*/ 24 w 41"/>
                <a:gd name="T7" fmla="*/ 184 h 222"/>
                <a:gd name="T8" fmla="*/ 41 w 41"/>
                <a:gd name="T9" fmla="*/ 222 h 222"/>
                <a:gd name="T10" fmla="*/ 38 w 41"/>
                <a:gd name="T11" fmla="*/ 212 h 222"/>
                <a:gd name="T12" fmla="*/ 13 w 41"/>
                <a:gd name="T13" fmla="*/ 92 h 222"/>
                <a:gd name="T14" fmla="*/ 8 w 41"/>
                <a:gd name="T15" fmla="*/ 22 h 222"/>
                <a:gd name="T16" fmla="*/ 7 w 41"/>
                <a:gd name="T17" fmla="*/ 18 h 222"/>
                <a:gd name="T18" fmla="*/ 0 w 41"/>
                <a:gd name="T19" fmla="*/ 0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7 w 450"/>
                <a:gd name="T1" fmla="*/ 854 h 878"/>
                <a:gd name="T2" fmla="*/ 50 w 450"/>
                <a:gd name="T3" fmla="*/ 613 h 878"/>
                <a:gd name="T4" fmla="*/ 149 w 450"/>
                <a:gd name="T5" fmla="*/ 388 h 878"/>
                <a:gd name="T6" fmla="*/ 285 w 450"/>
                <a:gd name="T7" fmla="*/ 183 h 878"/>
                <a:gd name="T8" fmla="*/ 364 w 450"/>
                <a:gd name="T9" fmla="*/ 89 h 878"/>
                <a:gd name="T10" fmla="*/ 406 w 450"/>
                <a:gd name="T11" fmla="*/ 44 h 878"/>
                <a:gd name="T12" fmla="*/ 450 w 450"/>
                <a:gd name="T13" fmla="*/ 1 h 878"/>
                <a:gd name="T14" fmla="*/ 450 w 450"/>
                <a:gd name="T15" fmla="*/ 0 h 878"/>
                <a:gd name="T16" fmla="*/ 405 w 450"/>
                <a:gd name="T17" fmla="*/ 43 h 878"/>
                <a:gd name="T18" fmla="*/ 363 w 450"/>
                <a:gd name="T19" fmla="*/ 88 h 878"/>
                <a:gd name="T20" fmla="*/ 283 w 450"/>
                <a:gd name="T21" fmla="*/ 181 h 878"/>
                <a:gd name="T22" fmla="*/ 145 w 450"/>
                <a:gd name="T23" fmla="*/ 386 h 878"/>
                <a:gd name="T24" fmla="*/ 45 w 450"/>
                <a:gd name="T25" fmla="*/ 611 h 878"/>
                <a:gd name="T26" fmla="*/ 0 w 450"/>
                <a:gd name="T27" fmla="*/ 854 h 878"/>
                <a:gd name="T28" fmla="*/ 0 w 450"/>
                <a:gd name="T29" fmla="*/ 859 h 878"/>
                <a:gd name="T30" fmla="*/ 7 w 450"/>
                <a:gd name="T31" fmla="*/ 878 h 878"/>
                <a:gd name="T32" fmla="*/ 7 w 450"/>
                <a:gd name="T33" fmla="*/ 854 h 8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26 w 35"/>
                <a:gd name="T3" fmla="*/ 73 h 73"/>
                <a:gd name="T4" fmla="*/ 35 w 35"/>
                <a:gd name="T5" fmla="*/ 73 h 73"/>
                <a:gd name="T6" fmla="*/ 0 w 35"/>
                <a:gd name="T7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7 w 8"/>
                <a:gd name="T1" fmla="*/ 44 h 48"/>
                <a:gd name="T2" fmla="*/ 8 w 8"/>
                <a:gd name="T3" fmla="*/ 48 h 48"/>
                <a:gd name="T4" fmla="*/ 8 w 8"/>
                <a:gd name="T5" fmla="*/ 19 h 48"/>
                <a:gd name="T6" fmla="*/ 1 w 8"/>
                <a:gd name="T7" fmla="*/ 0 h 48"/>
                <a:gd name="T8" fmla="*/ 0 w 8"/>
                <a:gd name="T9" fmla="*/ 26 h 48"/>
                <a:gd name="T10" fmla="*/ 7 w 8"/>
                <a:gd name="T11" fmla="*/ 4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7 w 52"/>
                <a:gd name="T1" fmla="*/ 18 h 135"/>
                <a:gd name="T2" fmla="*/ 0 w 52"/>
                <a:gd name="T3" fmla="*/ 0 h 135"/>
                <a:gd name="T4" fmla="*/ 12 w 52"/>
                <a:gd name="T5" fmla="*/ 48 h 135"/>
                <a:gd name="T6" fmla="*/ 16 w 52"/>
                <a:gd name="T7" fmla="*/ 62 h 135"/>
                <a:gd name="T8" fmla="*/ 51 w 52"/>
                <a:gd name="T9" fmla="*/ 135 h 135"/>
                <a:gd name="T10" fmla="*/ 52 w 52"/>
                <a:gd name="T11" fmla="*/ 135 h 135"/>
                <a:gd name="T12" fmla="*/ 24 w 52"/>
                <a:gd name="T13" fmla="*/ 56 h 135"/>
                <a:gd name="T14" fmla="*/ 7 w 52"/>
                <a:gd name="T15" fmla="*/ 18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7" name="Group 48"/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5717"/>
            <a:chExt cx="1952625" cy="5678034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>
                <a:gd name="T0" fmla="*/ 7 w 103"/>
                <a:gd name="T1" fmla="*/ 210 h 920"/>
                <a:gd name="T2" fmla="*/ 26 w 103"/>
                <a:gd name="T3" fmla="*/ 445 h 920"/>
                <a:gd name="T4" fmla="*/ 57 w 103"/>
                <a:gd name="T5" fmla="*/ 679 h 920"/>
                <a:gd name="T6" fmla="*/ 101 w 103"/>
                <a:gd name="T7" fmla="*/ 911 h 920"/>
                <a:gd name="T8" fmla="*/ 103 w 103"/>
                <a:gd name="T9" fmla="*/ 920 h 920"/>
                <a:gd name="T10" fmla="*/ 99 w 103"/>
                <a:gd name="T11" fmla="*/ 874 h 920"/>
                <a:gd name="T12" fmla="*/ 99 w 103"/>
                <a:gd name="T13" fmla="*/ 866 h 920"/>
                <a:gd name="T14" fmla="*/ 63 w 103"/>
                <a:gd name="T15" fmla="*/ 678 h 920"/>
                <a:gd name="T16" fmla="*/ 30 w 103"/>
                <a:gd name="T17" fmla="*/ 444 h 920"/>
                <a:gd name="T18" fmla="*/ 9 w 103"/>
                <a:gd name="T19" fmla="*/ 209 h 920"/>
                <a:gd name="T20" fmla="*/ 3 w 103"/>
                <a:gd name="T21" fmla="*/ 92 h 920"/>
                <a:gd name="T22" fmla="*/ 1 w 103"/>
                <a:gd name="T23" fmla="*/ 0 h 920"/>
                <a:gd name="T24" fmla="*/ 0 w 103"/>
                <a:gd name="T25" fmla="*/ 0 h 920"/>
                <a:gd name="T26" fmla="*/ 1 w 103"/>
                <a:gd name="T27" fmla="*/ 92 h 920"/>
                <a:gd name="T28" fmla="*/ 7 w 103"/>
                <a:gd name="T29" fmla="*/ 210 h 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53 w 88"/>
                <a:gd name="T1" fmla="*/ 229 h 330"/>
                <a:gd name="T2" fmla="*/ 88 w 88"/>
                <a:gd name="T3" fmla="*/ 330 h 330"/>
                <a:gd name="T4" fmla="*/ 88 w 88"/>
                <a:gd name="T5" fmla="*/ 308 h 330"/>
                <a:gd name="T6" fmla="*/ 88 w 88"/>
                <a:gd name="T7" fmla="*/ 304 h 330"/>
                <a:gd name="T8" fmla="*/ 62 w 88"/>
                <a:gd name="T9" fmla="*/ 226 h 330"/>
                <a:gd name="T10" fmla="*/ 0 w 88"/>
                <a:gd name="T11" fmla="*/ 0 h 330"/>
                <a:gd name="T12" fmla="*/ 7 w 88"/>
                <a:gd name="T13" fmla="*/ 63 h 330"/>
                <a:gd name="T14" fmla="*/ 53 w 88"/>
                <a:gd name="T15" fmla="*/ 229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6 w 90"/>
                <a:gd name="T1" fmla="*/ 15 h 207"/>
                <a:gd name="T2" fmla="*/ 0 w 90"/>
                <a:gd name="T3" fmla="*/ 0 h 207"/>
                <a:gd name="T4" fmla="*/ 1 w 90"/>
                <a:gd name="T5" fmla="*/ 29 h 207"/>
                <a:gd name="T6" fmla="*/ 42 w 90"/>
                <a:gd name="T7" fmla="*/ 127 h 207"/>
                <a:gd name="T8" fmla="*/ 80 w 90"/>
                <a:gd name="T9" fmla="*/ 207 h 207"/>
                <a:gd name="T10" fmla="*/ 90 w 90"/>
                <a:gd name="T11" fmla="*/ 207 h 207"/>
                <a:gd name="T12" fmla="*/ 50 w 90"/>
                <a:gd name="T13" fmla="*/ 123 h 207"/>
                <a:gd name="T14" fmla="*/ 6 w 90"/>
                <a:gd name="T15" fmla="*/ 15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101 w 115"/>
                <a:gd name="T1" fmla="*/ 409 h 467"/>
                <a:gd name="T2" fmla="*/ 78 w 115"/>
                <a:gd name="T3" fmla="*/ 344 h 467"/>
                <a:gd name="T4" fmla="*/ 29 w 115"/>
                <a:gd name="T5" fmla="*/ 151 h 467"/>
                <a:gd name="T6" fmla="*/ 13 w 115"/>
                <a:gd name="T7" fmla="*/ 53 h 467"/>
                <a:gd name="T8" fmla="*/ 0 w 115"/>
                <a:gd name="T9" fmla="*/ 0 h 467"/>
                <a:gd name="T10" fmla="*/ 21 w 115"/>
                <a:gd name="T11" fmla="*/ 152 h 467"/>
                <a:gd name="T12" fmla="*/ 69 w 115"/>
                <a:gd name="T13" fmla="*/ 347 h 467"/>
                <a:gd name="T14" fmla="*/ 103 w 115"/>
                <a:gd name="T15" fmla="*/ 441 h 467"/>
                <a:gd name="T16" fmla="*/ 115 w 115"/>
                <a:gd name="T17" fmla="*/ 467 h 467"/>
                <a:gd name="T18" fmla="*/ 112 w 115"/>
                <a:gd name="T19" fmla="*/ 458 h 467"/>
                <a:gd name="T20" fmla="*/ 101 w 115"/>
                <a:gd name="T21" fmla="*/ 409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17 w 36"/>
                <a:gd name="T1" fmla="*/ 633 h 633"/>
                <a:gd name="T2" fmla="*/ 13 w 36"/>
                <a:gd name="T3" fmla="*/ 597 h 633"/>
                <a:gd name="T4" fmla="*/ 5 w 36"/>
                <a:gd name="T5" fmla="*/ 398 h 633"/>
                <a:gd name="T6" fmla="*/ 13 w 36"/>
                <a:gd name="T7" fmla="*/ 198 h 633"/>
                <a:gd name="T8" fmla="*/ 22 w 36"/>
                <a:gd name="T9" fmla="*/ 99 h 633"/>
                <a:gd name="T10" fmla="*/ 36 w 36"/>
                <a:gd name="T11" fmla="*/ 0 h 633"/>
                <a:gd name="T12" fmla="*/ 35 w 36"/>
                <a:gd name="T13" fmla="*/ 0 h 633"/>
                <a:gd name="T14" fmla="*/ 20 w 36"/>
                <a:gd name="T15" fmla="*/ 99 h 633"/>
                <a:gd name="T16" fmla="*/ 10 w 36"/>
                <a:gd name="T17" fmla="*/ 198 h 633"/>
                <a:gd name="T18" fmla="*/ 1 w 36"/>
                <a:gd name="T19" fmla="*/ 398 h 633"/>
                <a:gd name="T20" fmla="*/ 7 w 36"/>
                <a:gd name="T21" fmla="*/ 589 h 633"/>
                <a:gd name="T22" fmla="*/ 16 w 36"/>
                <a:gd name="T23" fmla="*/ 632 h 633"/>
                <a:gd name="T24" fmla="*/ 17 w 36"/>
                <a:gd name="T25" fmla="*/ 633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22 w 28"/>
                <a:gd name="T1" fmla="*/ 59 h 59"/>
                <a:gd name="T2" fmla="*/ 28 w 28"/>
                <a:gd name="T3" fmla="*/ 59 h 59"/>
                <a:gd name="T4" fmla="*/ 0 w 28"/>
                <a:gd name="T5" fmla="*/ 0 h 59"/>
                <a:gd name="T6" fmla="*/ 22 w 28"/>
                <a:gd name="T7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4 w 17"/>
                <a:gd name="T1" fmla="*/ 54 h 107"/>
                <a:gd name="T2" fmla="*/ 17 w 17"/>
                <a:gd name="T3" fmla="*/ 107 h 107"/>
                <a:gd name="T4" fmla="*/ 10 w 17"/>
                <a:gd name="T5" fmla="*/ 44 h 107"/>
                <a:gd name="T6" fmla="*/ 9 w 17"/>
                <a:gd name="T7" fmla="*/ 43 h 107"/>
                <a:gd name="T8" fmla="*/ 0 w 17"/>
                <a:gd name="T9" fmla="*/ 0 h 107"/>
                <a:gd name="T10" fmla="*/ 0 w 17"/>
                <a:gd name="T11" fmla="*/ 8 h 107"/>
                <a:gd name="T12" fmla="*/ 4 w 17"/>
                <a:gd name="T13" fmla="*/ 54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8 w 294"/>
                <a:gd name="T1" fmla="*/ 553 h 568"/>
                <a:gd name="T2" fmla="*/ 35 w 294"/>
                <a:gd name="T3" fmla="*/ 397 h 568"/>
                <a:gd name="T4" fmla="*/ 99 w 294"/>
                <a:gd name="T5" fmla="*/ 252 h 568"/>
                <a:gd name="T6" fmla="*/ 187 w 294"/>
                <a:gd name="T7" fmla="*/ 119 h 568"/>
                <a:gd name="T8" fmla="*/ 238 w 294"/>
                <a:gd name="T9" fmla="*/ 58 h 568"/>
                <a:gd name="T10" fmla="*/ 265 w 294"/>
                <a:gd name="T11" fmla="*/ 28 h 568"/>
                <a:gd name="T12" fmla="*/ 294 w 294"/>
                <a:gd name="T13" fmla="*/ 0 h 568"/>
                <a:gd name="T14" fmla="*/ 293 w 294"/>
                <a:gd name="T15" fmla="*/ 0 h 568"/>
                <a:gd name="T16" fmla="*/ 264 w 294"/>
                <a:gd name="T17" fmla="*/ 27 h 568"/>
                <a:gd name="T18" fmla="*/ 237 w 294"/>
                <a:gd name="T19" fmla="*/ 56 h 568"/>
                <a:gd name="T20" fmla="*/ 185 w 294"/>
                <a:gd name="T21" fmla="*/ 117 h 568"/>
                <a:gd name="T22" fmla="*/ 95 w 294"/>
                <a:gd name="T23" fmla="*/ 249 h 568"/>
                <a:gd name="T24" fmla="*/ 30 w 294"/>
                <a:gd name="T25" fmla="*/ 396 h 568"/>
                <a:gd name="T26" fmla="*/ 0 w 294"/>
                <a:gd name="T27" fmla="*/ 549 h 568"/>
                <a:gd name="T28" fmla="*/ 7 w 294"/>
                <a:gd name="T29" fmla="*/ 568 h 568"/>
                <a:gd name="T30" fmla="*/ 8 w 294"/>
                <a:gd name="T31" fmla="*/ 553 h 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19 w 25"/>
                <a:gd name="T3" fmla="*/ 53 h 53"/>
                <a:gd name="T4" fmla="*/ 25 w 25"/>
                <a:gd name="T5" fmla="*/ 53 h 53"/>
                <a:gd name="T6" fmla="*/ 0 w 25"/>
                <a:gd name="T7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7 w 29"/>
                <a:gd name="T3" fmla="*/ 89 h 141"/>
                <a:gd name="T4" fmla="*/ 18 w 29"/>
                <a:gd name="T5" fmla="*/ 117 h 141"/>
                <a:gd name="T6" fmla="*/ 29 w 29"/>
                <a:gd name="T7" fmla="*/ 141 h 141"/>
                <a:gd name="T8" fmla="*/ 27 w 29"/>
                <a:gd name="T9" fmla="*/ 135 h 141"/>
                <a:gd name="T10" fmla="*/ 8 w 29"/>
                <a:gd name="T11" fmla="*/ 22 h 141"/>
                <a:gd name="T12" fmla="*/ 4 w 29"/>
                <a:gd name="T13" fmla="*/ 11 h 141"/>
                <a:gd name="T14" fmla="*/ 0 w 29"/>
                <a:gd name="T15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26 h 48"/>
                <a:gd name="T2" fmla="*/ 4 w 8"/>
                <a:gd name="T3" fmla="*/ 37 h 48"/>
                <a:gd name="T4" fmla="*/ 8 w 8"/>
                <a:gd name="T5" fmla="*/ 48 h 48"/>
                <a:gd name="T6" fmla="*/ 7 w 8"/>
                <a:gd name="T7" fmla="*/ 19 h 48"/>
                <a:gd name="T8" fmla="*/ 0 w 8"/>
                <a:gd name="T9" fmla="*/ 0 h 48"/>
                <a:gd name="T10" fmla="*/ 0 w 8"/>
                <a:gd name="T11" fmla="*/ 4 h 48"/>
                <a:gd name="T12" fmla="*/ 0 w 8"/>
                <a:gd name="T13" fmla="*/ 2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11 w 44"/>
                <a:gd name="T1" fmla="*/ 28 h 111"/>
                <a:gd name="T2" fmla="*/ 0 w 44"/>
                <a:gd name="T3" fmla="*/ 0 h 111"/>
                <a:gd name="T4" fmla="*/ 11 w 44"/>
                <a:gd name="T5" fmla="*/ 49 h 111"/>
                <a:gd name="T6" fmla="*/ 14 w 44"/>
                <a:gd name="T7" fmla="*/ 58 h 111"/>
                <a:gd name="T8" fmla="*/ 39 w 44"/>
                <a:gd name="T9" fmla="*/ 111 h 111"/>
                <a:gd name="T10" fmla="*/ 44 w 44"/>
                <a:gd name="T11" fmla="*/ 111 h 111"/>
                <a:gd name="T12" fmla="*/ 22 w 44"/>
                <a:gd name="T13" fmla="*/ 52 h 111"/>
                <a:gd name="T14" fmla="*/ 11 w 44"/>
                <a:gd name="T15" fmla="*/ 28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smtClean="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56711E6E-44CB-4E8E-A25F-814EB75572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  <p:sldLayoutId id="2147483798" r:id="rId15"/>
    <p:sldLayoutId id="2147483799" r:id="rId16"/>
  </p:sldLayoutIdLst>
  <p:hf sldNum="0" hdr="0" dt="0"/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04041" y="2409893"/>
            <a:ext cx="808771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Field-Effect Transistor (FET)</a:t>
            </a:r>
            <a:endParaRPr lang="en-US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490538"/>
            <a:ext cx="6668814" cy="587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131" y="485775"/>
            <a:ext cx="6637283" cy="588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1690688" y="2698750"/>
            <a:ext cx="584676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sz="5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endParaRPr lang="ru-RU" sz="54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87366" y="481013"/>
            <a:ext cx="6653048" cy="589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87367" y="538163"/>
            <a:ext cx="6637282" cy="578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523875"/>
            <a:ext cx="6637283" cy="581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131" y="528638"/>
            <a:ext cx="6637283" cy="580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132" y="457200"/>
            <a:ext cx="6621516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132" y="476250"/>
            <a:ext cx="6637282" cy="590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87367" y="614363"/>
            <a:ext cx="6637282" cy="562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131" y="428625"/>
            <a:ext cx="6621517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1554</TotalTime>
  <Words>7</Words>
  <Application>Microsoft Office PowerPoint</Application>
  <PresentationFormat>On-screen Show (4:3)</PresentationFormat>
  <Paragraphs>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Wisp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ไม่มีชื่อเรื่องภาพนิ่ง</dc:title>
  <dc:creator>waaak...!</dc:creator>
  <cp:lastModifiedBy>DELL</cp:lastModifiedBy>
  <cp:revision>91</cp:revision>
  <cp:lastPrinted>2012-06-28T09:31:48Z</cp:lastPrinted>
  <dcterms:created xsi:type="dcterms:W3CDTF">1998-07-12T14:32:06Z</dcterms:created>
  <dcterms:modified xsi:type="dcterms:W3CDTF">2018-11-11T22:14:49Z</dcterms:modified>
</cp:coreProperties>
</file>