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51" r:id="rId1"/>
  </p:sldMasterIdLst>
  <p:notesMasterIdLst>
    <p:notesMasterId r:id="rId14"/>
  </p:notesMasterIdLst>
  <p:sldIdLst>
    <p:sldId id="405" r:id="rId2"/>
    <p:sldId id="414" r:id="rId3"/>
    <p:sldId id="404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389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147" autoAdjust="0"/>
    <p:restoredTop sz="88530" autoAdjust="0"/>
  </p:normalViewPr>
  <p:slideViewPr>
    <p:cSldViewPr snapToGrid="0">
      <p:cViewPr>
        <p:scale>
          <a:sx n="60" d="100"/>
          <a:sy n="6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ngsana New" panose="02020603050405020304" pitchFamily="18" charset="-34"/>
              </a:defRPr>
            </a:lvl1pPr>
          </a:lstStyle>
          <a:p>
            <a:pPr>
              <a:defRPr/>
            </a:pPr>
            <a:fld id="{EA7DD1DA-F48C-4549-816C-7CECF28F5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2980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5799 w 8042"/>
              <a:gd name="T1" fmla="*/ 10000 h 10000"/>
              <a:gd name="T2" fmla="*/ 5961 w 8042"/>
              <a:gd name="T3" fmla="*/ 9880 h 10000"/>
              <a:gd name="T4" fmla="*/ 5988 w 8042"/>
              <a:gd name="T5" fmla="*/ 9820 h 10000"/>
              <a:gd name="T6" fmla="*/ 8042 w 8042"/>
              <a:gd name="T7" fmla="*/ 5260 h 10000"/>
              <a:gd name="T8" fmla="*/ 8042 w 8042"/>
              <a:gd name="T9" fmla="*/ 4721 h 10000"/>
              <a:gd name="T10" fmla="*/ 5988 w 8042"/>
              <a:gd name="T11" fmla="*/ 221 h 10000"/>
              <a:gd name="T12" fmla="*/ 5961 w 8042"/>
              <a:gd name="T13" fmla="*/ 160 h 10000"/>
              <a:gd name="T14" fmla="*/ 5799 w 8042"/>
              <a:gd name="T15" fmla="*/ 41 h 10000"/>
              <a:gd name="T16" fmla="*/ 18 w 8042"/>
              <a:gd name="T17" fmla="*/ 0 h 10000"/>
              <a:gd name="T18" fmla="*/ 0 w 8042"/>
              <a:gd name="T19" fmla="*/ 9991 h 10000"/>
              <a:gd name="T20" fmla="*/ 5799 w 8042"/>
              <a:gd name="T21" fmla="*/ 10000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618A8-17FC-4F09-88D8-1330735E7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107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40ED7-D7D8-48E4-8C99-57CBA8558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5254524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318B2-AD57-441E-A22E-350608C50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8645995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AE816-4302-4926-B304-707305AB8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4449312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632F7-80B2-452E-BA07-74BD03E21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4396713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94D96-CF7C-4F1A-B9E8-9F2477DE7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5195506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EA076-58F4-4A2C-9243-3FAF127BE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8504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2138C-A71A-4809-9289-DDB7D21E3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269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0E67F-BBF4-4341-AE2F-B6856CDF2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555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C9F40-015C-4870-B379-A18258877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21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C1332-2BD4-421B-9629-FD37DE077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057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A9260-C5C9-4151-8BA8-A8919D7A2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968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C4BD1-15D4-4317-8C10-D712C39A7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062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8C5B7-40BC-4A06-A42B-C45231FD9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612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98CB3-C6DA-4763-9E1B-00A287D71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204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6253E-8482-4BD4-9AEE-3BD023D87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353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smtClean="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56711E6E-44CB-4E8E-A25F-814EB7557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hf sldNum="0" hdr="0" dt="0"/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04041" y="2409893"/>
            <a:ext cx="80877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Field-Effect Transistor (FET)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90538"/>
            <a:ext cx="6668814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131" y="485775"/>
            <a:ext cx="6637283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690688" y="2698750"/>
            <a:ext cx="58467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5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ru-RU" sz="5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7366" y="481013"/>
            <a:ext cx="6653048" cy="589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7367" y="538163"/>
            <a:ext cx="6637282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523875"/>
            <a:ext cx="6637283" cy="581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131" y="528638"/>
            <a:ext cx="6637283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132" y="457200"/>
            <a:ext cx="6621516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132" y="476250"/>
            <a:ext cx="6637282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7367" y="614363"/>
            <a:ext cx="6637282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131" y="428625"/>
            <a:ext cx="6621517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1554</TotalTime>
  <Words>7</Words>
  <Application>Microsoft Office PowerPoint</Application>
  <PresentationFormat>On-screen Show (4:3)</PresentationFormat>
  <Paragraphs>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Wisp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ไม่มีชื่อเรื่องภาพนิ่ง</dc:title>
  <dc:creator>waaak...!</dc:creator>
  <cp:lastModifiedBy>DELL</cp:lastModifiedBy>
  <cp:revision>91</cp:revision>
  <cp:lastPrinted>2012-06-28T09:31:48Z</cp:lastPrinted>
  <dcterms:created xsi:type="dcterms:W3CDTF">1998-07-12T14:32:06Z</dcterms:created>
  <dcterms:modified xsi:type="dcterms:W3CDTF">2018-11-11T22:14:49Z</dcterms:modified>
</cp:coreProperties>
</file>